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2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AE3A0-8BBC-4EC7-BDB7-351736B38FED}" type="datetimeFigureOut">
              <a:rPr lang="en-US" smtClean="0"/>
              <a:pPr/>
              <a:t>5/11/2011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D6B1-75EE-4402-9BD3-19D4760F14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AE3A0-8BBC-4EC7-BDB7-351736B38FED}" type="datetimeFigureOut">
              <a:rPr lang="en-US" smtClean="0"/>
              <a:pPr/>
              <a:t>5/11/2011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D6B1-75EE-4402-9BD3-19D4760F14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AE3A0-8BBC-4EC7-BDB7-351736B38FED}" type="datetimeFigureOut">
              <a:rPr lang="en-US" smtClean="0"/>
              <a:pPr/>
              <a:t>5/11/2011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D6B1-75EE-4402-9BD3-19D4760F14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AE3A0-8BBC-4EC7-BDB7-351736B38FED}" type="datetimeFigureOut">
              <a:rPr lang="en-US" smtClean="0"/>
              <a:pPr/>
              <a:t>5/11/2011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D6B1-75EE-4402-9BD3-19D4760F14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AE3A0-8BBC-4EC7-BDB7-351736B38FED}" type="datetimeFigureOut">
              <a:rPr lang="en-US" smtClean="0"/>
              <a:pPr/>
              <a:t>5/11/2011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D6B1-75EE-4402-9BD3-19D4760F14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AE3A0-8BBC-4EC7-BDB7-351736B38FED}" type="datetimeFigureOut">
              <a:rPr lang="en-US" smtClean="0"/>
              <a:pPr/>
              <a:t>5/11/2011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D6B1-75EE-4402-9BD3-19D4760F14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AE3A0-8BBC-4EC7-BDB7-351736B38FED}" type="datetimeFigureOut">
              <a:rPr lang="en-US" smtClean="0"/>
              <a:pPr/>
              <a:t>5/11/2011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D6B1-75EE-4402-9BD3-19D4760F14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AE3A0-8BBC-4EC7-BDB7-351736B38FED}" type="datetimeFigureOut">
              <a:rPr lang="en-US" smtClean="0"/>
              <a:pPr/>
              <a:t>5/11/2011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D6B1-75EE-4402-9BD3-19D4760F14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AE3A0-8BBC-4EC7-BDB7-351736B38FED}" type="datetimeFigureOut">
              <a:rPr lang="en-US" smtClean="0"/>
              <a:pPr/>
              <a:t>5/11/2011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D6B1-75EE-4402-9BD3-19D4760F14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AE3A0-8BBC-4EC7-BDB7-351736B38FED}" type="datetimeFigureOut">
              <a:rPr lang="en-US" smtClean="0"/>
              <a:pPr/>
              <a:t>5/11/2011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D6B1-75EE-4402-9BD3-19D4760F14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AE3A0-8BBC-4EC7-BDB7-351736B38FED}" type="datetimeFigureOut">
              <a:rPr lang="en-US" smtClean="0"/>
              <a:pPr/>
              <a:t>5/11/2011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D6B1-75EE-4402-9BD3-19D4760F14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AE3A0-8BBC-4EC7-BDB7-351736B38FED}" type="datetimeFigureOut">
              <a:rPr lang="en-US" smtClean="0"/>
              <a:pPr/>
              <a:t>5/11/2011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37D6B1-75EE-4402-9BD3-19D4760F141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6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slide" Target="slide19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2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7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gif"/><Relationship Id="rId4" Type="http://schemas.openxmlformats.org/officeDocument/2006/relationships/slide" Target="slid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0000">
              <a:srgbClr val="7030A0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18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 rot="21010804">
            <a:off x="41345" y="428521"/>
            <a:ext cx="51044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Play It or Leave it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228600" y="2514600"/>
            <a:ext cx="3200400" cy="10668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200" dirty="0" smtClean="0">
                <a:latin typeface="Aldo's Nova" pitchFamily="2" charset="0"/>
              </a:rPr>
              <a:t>PLAY</a:t>
            </a:r>
            <a:endParaRPr lang="en-US" sz="7200" dirty="0">
              <a:latin typeface="Aldo's Nova" pitchFamily="2" charset="0"/>
            </a:endParaRPr>
          </a:p>
        </p:txBody>
      </p:sp>
      <p:sp>
        <p:nvSpPr>
          <p:cNvPr id="4" name="Rounded Rectangle 3">
            <a:hlinkClick r:id="rId3" action="ppaction://hlinksldjump"/>
          </p:cNvPr>
          <p:cNvSpPr/>
          <p:nvPr/>
        </p:nvSpPr>
        <p:spPr>
          <a:xfrm>
            <a:off x="304800" y="4267200"/>
            <a:ext cx="3200400" cy="10668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ction Force" pitchFamily="2" charset="0"/>
              </a:rPr>
              <a:t>Instruction</a:t>
            </a:r>
            <a:endParaRPr lang="en-US" sz="2400" dirty="0">
              <a:latin typeface="Action Force" pitchFamily="2" charset="0"/>
            </a:endParaRPr>
          </a:p>
        </p:txBody>
      </p:sp>
      <p:pic>
        <p:nvPicPr>
          <p:cNvPr id="6" name="Picture 5" descr="lovelove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3000" y="4807880"/>
            <a:ext cx="2438400" cy="2050120"/>
          </a:xfrm>
          <a:prstGeom prst="rect">
            <a:avLst/>
          </a:prstGeom>
        </p:spPr>
      </p:pic>
      <p:sp>
        <p:nvSpPr>
          <p:cNvPr id="7" name="Smiley Face 6"/>
          <p:cNvSpPr/>
          <p:nvPr/>
        </p:nvSpPr>
        <p:spPr>
          <a:xfrm>
            <a:off x="3733800" y="5181600"/>
            <a:ext cx="1143000" cy="1219200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miley Face 7"/>
          <p:cNvSpPr/>
          <p:nvPr/>
        </p:nvSpPr>
        <p:spPr>
          <a:xfrm>
            <a:off x="7467600" y="5181600"/>
            <a:ext cx="1143000" cy="1219200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un 8"/>
          <p:cNvSpPr/>
          <p:nvPr/>
        </p:nvSpPr>
        <p:spPr>
          <a:xfrm>
            <a:off x="7162800" y="152400"/>
            <a:ext cx="1752600" cy="1905000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5000">
              <a:schemeClr val="accent6">
                <a:lumMod val="75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90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371600" y="990600"/>
            <a:ext cx="6629400" cy="46482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600" dirty="0" smtClean="0"/>
              <a:t>SALAH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Rectangle 2">
            <a:hlinkClick r:id="rId2" action="ppaction://hlinksldjump"/>
          </p:cNvPr>
          <p:cNvSpPr/>
          <p:nvPr/>
        </p:nvSpPr>
        <p:spPr>
          <a:xfrm>
            <a:off x="7467600" y="6019800"/>
            <a:ext cx="1447800" cy="6858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BACK</a:t>
            </a:r>
            <a:endParaRPr lang="en-US" dirty="0"/>
          </a:p>
        </p:txBody>
      </p:sp>
      <p:pic>
        <p:nvPicPr>
          <p:cNvPr id="4" name="Picture 3" descr="kena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3990975" cy="1762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685800"/>
            <a:ext cx="7391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 smtClean="0"/>
              <a:t>Udah</a:t>
            </a:r>
            <a:r>
              <a:rPr lang="en-US" sz="5400" dirty="0" smtClean="0"/>
              <a:t> </a:t>
            </a:r>
            <a:r>
              <a:rPr lang="en-US" sz="5400" dirty="0" err="1" smtClean="0"/>
              <a:t>mau</a:t>
            </a:r>
            <a:r>
              <a:rPr lang="en-US" sz="5400" dirty="0" smtClean="0"/>
              <a:t> </a:t>
            </a:r>
            <a:r>
              <a:rPr lang="en-US" sz="5400" dirty="0" err="1" smtClean="0"/>
              <a:t>slesaian</a:t>
            </a:r>
            <a:r>
              <a:rPr lang="en-US" sz="5400" dirty="0" smtClean="0"/>
              <a:t> </a:t>
            </a:r>
            <a:r>
              <a:rPr lang="en-US" sz="5400" dirty="0" err="1" smtClean="0"/>
              <a:t>sama</a:t>
            </a:r>
            <a:r>
              <a:rPr lang="en-US" sz="5400" dirty="0" smtClean="0"/>
              <a:t> </a:t>
            </a:r>
            <a:r>
              <a:rPr lang="en-US" sz="5400" dirty="0" err="1" smtClean="0"/>
              <a:t>mainan</a:t>
            </a:r>
            <a:r>
              <a:rPr lang="en-US" sz="5400" dirty="0" smtClean="0"/>
              <a:t> </a:t>
            </a:r>
            <a:r>
              <a:rPr lang="en-US" sz="5400" dirty="0" err="1" smtClean="0"/>
              <a:t>ini</a:t>
            </a:r>
            <a:r>
              <a:rPr lang="en-US" sz="5400" dirty="0" smtClean="0"/>
              <a:t>?</a:t>
            </a:r>
            <a:endParaRPr lang="en-US" sz="5400" dirty="0"/>
          </a:p>
        </p:txBody>
      </p:sp>
      <p:sp>
        <p:nvSpPr>
          <p:cNvPr id="3" name="Oval 2">
            <a:hlinkClick r:id="rId3" action="ppaction://hlinksldjump"/>
          </p:cNvPr>
          <p:cNvSpPr/>
          <p:nvPr/>
        </p:nvSpPr>
        <p:spPr>
          <a:xfrm>
            <a:off x="533400" y="4724400"/>
            <a:ext cx="3733800" cy="1905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smtClean="0"/>
              <a:t>YA</a:t>
            </a:r>
            <a:endParaRPr lang="en-US" sz="7200" dirty="0"/>
          </a:p>
        </p:txBody>
      </p:sp>
      <p:sp>
        <p:nvSpPr>
          <p:cNvPr id="4" name="Oval 3">
            <a:hlinkClick r:id="rId4" action="ppaction://hlinksldjump"/>
          </p:cNvPr>
          <p:cNvSpPr/>
          <p:nvPr/>
        </p:nvSpPr>
        <p:spPr>
          <a:xfrm>
            <a:off x="5181600" y="4648200"/>
            <a:ext cx="3733800" cy="1905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smtClean="0"/>
              <a:t>TIDAK</a:t>
            </a:r>
            <a:endParaRPr lang="en-US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>
            <a:alpha val="2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457200"/>
            <a:ext cx="76962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/>
              <a:t>AH MASA NTAR </a:t>
            </a:r>
            <a:r>
              <a:rPr lang="en-US" sz="9600" dirty="0" smtClean="0"/>
              <a:t>BOONG</a:t>
            </a:r>
            <a:r>
              <a:rPr lang="en-US" sz="8000" dirty="0" smtClean="0"/>
              <a:t> LAGI BOONG DOSA LOH!!</a:t>
            </a:r>
            <a:endParaRPr lang="en-US" sz="8000" dirty="0"/>
          </a:p>
        </p:txBody>
      </p:sp>
      <p:sp>
        <p:nvSpPr>
          <p:cNvPr id="3" name="Flowchart: Connector 2">
            <a:hlinkClick r:id="rId2" action="ppaction://hlinksldjump"/>
          </p:cNvPr>
          <p:cNvSpPr/>
          <p:nvPr/>
        </p:nvSpPr>
        <p:spPr>
          <a:xfrm>
            <a:off x="5791200" y="5257800"/>
            <a:ext cx="2362200" cy="1295400"/>
          </a:xfrm>
          <a:prstGeom prst="flowChartConnecto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BACK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47800" y="609600"/>
            <a:ext cx="63089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LEMES ITU APA SIH?</a:t>
            </a:r>
            <a:endParaRPr lang="en-US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Rectangle 2">
            <a:hlinkClick r:id="rId3" action="ppaction://hlinksldjump"/>
          </p:cNvPr>
          <p:cNvSpPr/>
          <p:nvPr/>
        </p:nvSpPr>
        <p:spPr>
          <a:xfrm>
            <a:off x="609600" y="4267200"/>
            <a:ext cx="3429000" cy="17526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/>
              <a:t>BOCOR</a:t>
            </a:r>
            <a:endParaRPr lang="en-US" sz="6000" dirty="0"/>
          </a:p>
        </p:txBody>
      </p:sp>
      <p:sp>
        <p:nvSpPr>
          <p:cNvPr id="4" name="Rectangle 3">
            <a:hlinkClick r:id="rId4" action="ppaction://hlinksldjump"/>
          </p:cNvPr>
          <p:cNvSpPr/>
          <p:nvPr/>
        </p:nvSpPr>
        <p:spPr>
          <a:xfrm>
            <a:off x="5105400" y="4267200"/>
            <a:ext cx="3429000" cy="17526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/>
              <a:t>CAPEK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6">
                <a:lumMod val="75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00" y="2209800"/>
            <a:ext cx="4038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/>
              <a:t>KATRO</a:t>
            </a:r>
            <a:endParaRPr lang="en-US" sz="9600" dirty="0"/>
          </a:p>
        </p:txBody>
      </p:sp>
      <p:pic>
        <p:nvPicPr>
          <p:cNvPr id="4" name="Picture 3" descr="kena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0"/>
            <a:ext cx="3990975" cy="1762125"/>
          </a:xfrm>
          <a:prstGeom prst="rect">
            <a:avLst/>
          </a:prstGeom>
        </p:spPr>
      </p:pic>
      <p:pic>
        <p:nvPicPr>
          <p:cNvPr id="5" name="Picture 4" descr="kena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2600" y="5095875"/>
            <a:ext cx="3990975" cy="1762125"/>
          </a:xfrm>
          <a:prstGeom prst="rect">
            <a:avLst/>
          </a:prstGeom>
        </p:spPr>
      </p:pic>
      <p:pic>
        <p:nvPicPr>
          <p:cNvPr id="6" name="Picture 5" descr="kena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0" y="228600"/>
            <a:ext cx="3990975" cy="1762125"/>
          </a:xfrm>
          <a:prstGeom prst="rect">
            <a:avLst/>
          </a:prstGeom>
        </p:spPr>
      </p:pic>
      <p:pic>
        <p:nvPicPr>
          <p:cNvPr id="7" name="Picture 6" descr="kena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095875"/>
            <a:ext cx="3990975" cy="1762125"/>
          </a:xfrm>
          <a:prstGeom prst="rect">
            <a:avLst/>
          </a:prstGeom>
        </p:spPr>
      </p:pic>
      <p:pic>
        <p:nvPicPr>
          <p:cNvPr id="8" name="Picture 7" descr="kena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81000" y="2590800"/>
            <a:ext cx="3990975" cy="1762125"/>
          </a:xfrm>
          <a:prstGeom prst="rect">
            <a:avLst/>
          </a:prstGeom>
        </p:spPr>
      </p:pic>
      <p:pic>
        <p:nvPicPr>
          <p:cNvPr id="9" name="Picture 8" descr="kena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2600" y="2971800"/>
            <a:ext cx="3990975" cy="1762125"/>
          </a:xfrm>
          <a:prstGeom prst="rect">
            <a:avLst/>
          </a:prstGeom>
        </p:spPr>
      </p:pic>
      <p:sp>
        <p:nvSpPr>
          <p:cNvPr id="10" name="Pentagon 9">
            <a:hlinkClick r:id="rId3" action="ppaction://hlinksldjump"/>
          </p:cNvPr>
          <p:cNvSpPr/>
          <p:nvPr/>
        </p:nvSpPr>
        <p:spPr>
          <a:xfrm>
            <a:off x="3657600" y="5867400"/>
            <a:ext cx="1219200" cy="762000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BACK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447800"/>
            <a:ext cx="7391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/>
              <a:t>SYAPA </a:t>
            </a:r>
            <a:r>
              <a:rPr lang="en-US" sz="8000" dirty="0" err="1" smtClean="0"/>
              <a:t>SYAPA</a:t>
            </a:r>
            <a:r>
              <a:rPr lang="en-US" sz="8000" dirty="0" smtClean="0"/>
              <a:t> ??</a:t>
            </a:r>
            <a:endParaRPr lang="en-US" sz="8000" dirty="0"/>
          </a:p>
        </p:txBody>
      </p:sp>
      <p:sp>
        <p:nvSpPr>
          <p:cNvPr id="3" name="Flowchart: Process 2">
            <a:hlinkClick r:id="rId2" action="ppaction://hlinksldjump"/>
          </p:cNvPr>
          <p:cNvSpPr/>
          <p:nvPr/>
        </p:nvSpPr>
        <p:spPr>
          <a:xfrm>
            <a:off x="457200" y="4419600"/>
            <a:ext cx="3429000" cy="20574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dirty="0" smtClean="0"/>
              <a:t>LU</a:t>
            </a:r>
            <a:endParaRPr lang="en-US" sz="8800" dirty="0"/>
          </a:p>
        </p:txBody>
      </p:sp>
      <p:sp>
        <p:nvSpPr>
          <p:cNvPr id="4" name="Flowchart: Process 3">
            <a:hlinkClick r:id="rId2" action="ppaction://hlinksldjump"/>
          </p:cNvPr>
          <p:cNvSpPr/>
          <p:nvPr/>
        </p:nvSpPr>
        <p:spPr>
          <a:xfrm>
            <a:off x="5181600" y="4419600"/>
            <a:ext cx="3429000" cy="20574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dirty="0" smtClean="0"/>
              <a:t>GW</a:t>
            </a:r>
            <a:endParaRPr lang="en-US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0"/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990600"/>
            <a:ext cx="73914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 smtClean="0">
                <a:solidFill>
                  <a:schemeClr val="bg1"/>
                </a:solidFill>
              </a:rPr>
              <a:t>Syapa</a:t>
            </a:r>
            <a:r>
              <a:rPr lang="en-US" sz="6600" dirty="0" smtClean="0">
                <a:solidFill>
                  <a:schemeClr val="bg1"/>
                </a:solidFill>
              </a:rPr>
              <a:t> yang </a:t>
            </a:r>
            <a:r>
              <a:rPr lang="en-US" sz="6600" dirty="0" err="1" smtClean="0">
                <a:solidFill>
                  <a:schemeClr val="bg1"/>
                </a:solidFill>
              </a:rPr>
              <a:t>cinta</a:t>
            </a:r>
            <a:r>
              <a:rPr lang="en-US" sz="6600" dirty="0" smtClean="0">
                <a:solidFill>
                  <a:schemeClr val="bg1"/>
                </a:solidFill>
              </a:rPr>
              <a:t> </a:t>
            </a:r>
            <a:r>
              <a:rPr lang="en-US" sz="6600" dirty="0" err="1" smtClean="0">
                <a:solidFill>
                  <a:schemeClr val="bg1"/>
                </a:solidFill>
              </a:rPr>
              <a:t>pada</a:t>
            </a:r>
            <a:r>
              <a:rPr lang="en-US" sz="6600" dirty="0" smtClean="0">
                <a:solidFill>
                  <a:schemeClr val="bg1"/>
                </a:solidFill>
              </a:rPr>
              <a:t> </a:t>
            </a:r>
            <a:r>
              <a:rPr lang="en-US" sz="6600" dirty="0" err="1" smtClean="0">
                <a:solidFill>
                  <a:schemeClr val="bg1"/>
                </a:solidFill>
              </a:rPr>
              <a:t>nabinya</a:t>
            </a:r>
            <a:r>
              <a:rPr lang="en-US" sz="6600" dirty="0" smtClean="0">
                <a:solidFill>
                  <a:schemeClr val="bg1"/>
                </a:solidFill>
              </a:rPr>
              <a:t> </a:t>
            </a:r>
            <a:r>
              <a:rPr lang="en-US" sz="6600" dirty="0" err="1" smtClean="0">
                <a:solidFill>
                  <a:schemeClr val="bg1"/>
                </a:solidFill>
              </a:rPr>
              <a:t>pasti</a:t>
            </a:r>
            <a:r>
              <a:rPr lang="en-US" sz="6600" dirty="0" smtClean="0">
                <a:solidFill>
                  <a:schemeClr val="bg1"/>
                </a:solidFill>
              </a:rPr>
              <a:t> </a:t>
            </a:r>
            <a:r>
              <a:rPr lang="en-US" sz="6600" dirty="0" err="1" smtClean="0">
                <a:solidFill>
                  <a:schemeClr val="bg1"/>
                </a:solidFill>
              </a:rPr>
              <a:t>bahagia</a:t>
            </a:r>
            <a:r>
              <a:rPr lang="en-US" sz="6600" dirty="0" smtClean="0">
                <a:solidFill>
                  <a:schemeClr val="bg1"/>
                </a:solidFill>
              </a:rPr>
              <a:t> </a:t>
            </a:r>
            <a:r>
              <a:rPr lang="en-US" sz="6600" dirty="0" err="1" smtClean="0">
                <a:solidFill>
                  <a:schemeClr val="bg1"/>
                </a:solidFill>
              </a:rPr>
              <a:t>dalam</a:t>
            </a:r>
            <a:r>
              <a:rPr lang="en-US" sz="6600" dirty="0" smtClean="0">
                <a:solidFill>
                  <a:schemeClr val="bg1"/>
                </a:solidFill>
              </a:rPr>
              <a:t> </a:t>
            </a:r>
            <a:r>
              <a:rPr lang="en-US" sz="6600" dirty="0" err="1" smtClean="0">
                <a:solidFill>
                  <a:schemeClr val="bg1"/>
                </a:solidFill>
              </a:rPr>
              <a:t>hidupnya</a:t>
            </a:r>
            <a:endParaRPr lang="en-US" sz="6600" dirty="0">
              <a:solidFill>
                <a:schemeClr val="bg1"/>
              </a:solidFill>
            </a:endParaRPr>
          </a:p>
        </p:txBody>
      </p:sp>
      <p:pic>
        <p:nvPicPr>
          <p:cNvPr id="5" name="Picture 4" descr="kena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8600" y="3733800"/>
            <a:ext cx="3990975" cy="1762125"/>
          </a:xfrm>
          <a:prstGeom prst="rect">
            <a:avLst/>
          </a:prstGeom>
        </p:spPr>
      </p:pic>
      <p:sp>
        <p:nvSpPr>
          <p:cNvPr id="7" name="Striped Right Arrow 6"/>
          <p:cNvSpPr/>
          <p:nvPr/>
        </p:nvSpPr>
        <p:spPr>
          <a:xfrm>
            <a:off x="7162800" y="5257800"/>
            <a:ext cx="1600200" cy="1371600"/>
          </a:xfrm>
          <a:prstGeom prst="striped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NEXT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685800"/>
            <a:ext cx="73914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 smtClean="0"/>
              <a:t>Udah</a:t>
            </a:r>
            <a:r>
              <a:rPr lang="en-US" sz="5400" dirty="0" smtClean="0"/>
              <a:t> </a:t>
            </a:r>
            <a:r>
              <a:rPr lang="en-US" sz="5400" dirty="0" err="1" smtClean="0"/>
              <a:t>mau</a:t>
            </a:r>
            <a:r>
              <a:rPr lang="en-US" sz="5400" dirty="0" smtClean="0"/>
              <a:t> </a:t>
            </a:r>
            <a:r>
              <a:rPr lang="en-US" sz="5400" dirty="0" err="1" smtClean="0"/>
              <a:t>slesaian</a:t>
            </a:r>
            <a:r>
              <a:rPr lang="en-US" sz="5400" dirty="0" smtClean="0"/>
              <a:t> </a:t>
            </a:r>
            <a:r>
              <a:rPr lang="en-US" sz="5400" dirty="0" err="1" smtClean="0"/>
              <a:t>sama</a:t>
            </a:r>
            <a:r>
              <a:rPr lang="en-US" sz="5400" dirty="0" smtClean="0"/>
              <a:t> </a:t>
            </a:r>
            <a:r>
              <a:rPr lang="en-US" sz="5400" dirty="0" err="1" smtClean="0"/>
              <a:t>mainan</a:t>
            </a:r>
            <a:r>
              <a:rPr lang="en-US" sz="5400" dirty="0" smtClean="0"/>
              <a:t> </a:t>
            </a:r>
            <a:r>
              <a:rPr lang="en-US" sz="5400" dirty="0" err="1" smtClean="0"/>
              <a:t>ini</a:t>
            </a:r>
            <a:r>
              <a:rPr lang="en-US" sz="5400" dirty="0" smtClean="0"/>
              <a:t>? </a:t>
            </a:r>
            <a:r>
              <a:rPr lang="en-US" sz="5400" dirty="0" err="1" smtClean="0"/>
              <a:t>Nii</a:t>
            </a:r>
            <a:r>
              <a:rPr lang="en-US" sz="5400" dirty="0" smtClean="0"/>
              <a:t> </a:t>
            </a:r>
            <a:r>
              <a:rPr lang="en-US" sz="5400" dirty="0" err="1" smtClean="0"/>
              <a:t>pertanyaan</a:t>
            </a:r>
            <a:r>
              <a:rPr lang="en-US" sz="5400" dirty="0" smtClean="0"/>
              <a:t> </a:t>
            </a:r>
            <a:r>
              <a:rPr lang="en-US" sz="5400" dirty="0" err="1" smtClean="0"/>
              <a:t>ke</a:t>
            </a:r>
            <a:r>
              <a:rPr lang="en-US" sz="5400" dirty="0" smtClean="0"/>
              <a:t> 2 </a:t>
            </a:r>
            <a:r>
              <a:rPr lang="en-US" sz="5400" dirty="0" err="1" smtClean="0"/>
              <a:t>nih</a:t>
            </a:r>
            <a:r>
              <a:rPr lang="en-US" sz="5400" dirty="0" smtClean="0"/>
              <a:t>…</a:t>
            </a:r>
            <a:endParaRPr lang="en-US" sz="5400" dirty="0"/>
          </a:p>
        </p:txBody>
      </p:sp>
      <p:sp>
        <p:nvSpPr>
          <p:cNvPr id="3" name="Oval 2">
            <a:hlinkClick r:id="rId3" action="ppaction://hlinksldjump"/>
          </p:cNvPr>
          <p:cNvSpPr/>
          <p:nvPr/>
        </p:nvSpPr>
        <p:spPr>
          <a:xfrm>
            <a:off x="533400" y="4724400"/>
            <a:ext cx="3733800" cy="1905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smtClean="0"/>
              <a:t>YA</a:t>
            </a:r>
            <a:endParaRPr lang="en-US" sz="7200" dirty="0"/>
          </a:p>
        </p:txBody>
      </p:sp>
      <p:sp>
        <p:nvSpPr>
          <p:cNvPr id="4" name="Oval 3">
            <a:hlinkClick r:id="rId4" action="ppaction://hlinksldjump"/>
          </p:cNvPr>
          <p:cNvSpPr/>
          <p:nvPr/>
        </p:nvSpPr>
        <p:spPr>
          <a:xfrm>
            <a:off x="5181600" y="4648200"/>
            <a:ext cx="3733800" cy="1905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smtClean="0"/>
              <a:t>TIDAK</a:t>
            </a:r>
            <a:endParaRPr lang="en-US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alpha val="3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0"/>
            <a:ext cx="78486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 smtClean="0"/>
              <a:t>Binatang</a:t>
            </a:r>
            <a:r>
              <a:rPr lang="en-US" sz="6600" dirty="0" smtClean="0"/>
              <a:t> </a:t>
            </a:r>
            <a:r>
              <a:rPr lang="en-US" sz="6600" dirty="0" err="1" smtClean="0"/>
              <a:t>apa</a:t>
            </a:r>
            <a:r>
              <a:rPr lang="en-US" sz="6600" dirty="0" smtClean="0"/>
              <a:t> yang paling </a:t>
            </a:r>
            <a:r>
              <a:rPr lang="en-US" sz="6600" dirty="0" err="1" smtClean="0"/>
              <a:t>besar</a:t>
            </a:r>
            <a:r>
              <a:rPr lang="en-US" sz="6600" dirty="0" smtClean="0"/>
              <a:t>???</a:t>
            </a:r>
            <a:endParaRPr lang="en-US" sz="6600" dirty="0"/>
          </a:p>
        </p:txBody>
      </p:sp>
      <p:sp>
        <p:nvSpPr>
          <p:cNvPr id="3" name="Flowchart: Extract 2">
            <a:hlinkClick r:id="rId2" action="ppaction://hlinksldjump"/>
          </p:cNvPr>
          <p:cNvSpPr/>
          <p:nvPr/>
        </p:nvSpPr>
        <p:spPr>
          <a:xfrm>
            <a:off x="685800" y="4267200"/>
            <a:ext cx="3048000" cy="1752600"/>
          </a:xfrm>
          <a:prstGeom prst="flowChartExtra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DINOSAURUS</a:t>
            </a:r>
            <a:endParaRPr lang="en-US" dirty="0"/>
          </a:p>
        </p:txBody>
      </p:sp>
      <p:sp>
        <p:nvSpPr>
          <p:cNvPr id="4" name="Flowchart: Extract 3">
            <a:hlinkClick r:id="rId3" action="ppaction://hlinksldjump"/>
          </p:cNvPr>
          <p:cNvSpPr/>
          <p:nvPr/>
        </p:nvSpPr>
        <p:spPr>
          <a:xfrm>
            <a:off x="4724400" y="4419600"/>
            <a:ext cx="3276600" cy="1752600"/>
          </a:xfrm>
          <a:prstGeom prst="flowChartExtra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PAUS BIRU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609600"/>
            <a:ext cx="74676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/>
              <a:t>OH…</a:t>
            </a:r>
          </a:p>
          <a:p>
            <a:r>
              <a:rPr lang="en-US" sz="9600" dirty="0" smtClean="0"/>
              <a:t> TIDAK BISA</a:t>
            </a:r>
            <a:endParaRPr lang="en-US" sz="9600" dirty="0"/>
          </a:p>
        </p:txBody>
      </p:sp>
      <p:pic>
        <p:nvPicPr>
          <p:cNvPr id="3" name="Picture 2" descr="kena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9400" y="4038600"/>
            <a:ext cx="3990975" cy="1762125"/>
          </a:xfrm>
          <a:prstGeom prst="rect">
            <a:avLst/>
          </a:prstGeom>
        </p:spPr>
      </p:pic>
      <p:sp>
        <p:nvSpPr>
          <p:cNvPr id="4" name="Left Arrow 3">
            <a:hlinkClick r:id="rId3" action="ppaction://hlinksldjump"/>
          </p:cNvPr>
          <p:cNvSpPr/>
          <p:nvPr/>
        </p:nvSpPr>
        <p:spPr>
          <a:xfrm>
            <a:off x="7162800" y="6172200"/>
            <a:ext cx="1219200" cy="5334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back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90600" y="1905000"/>
            <a:ext cx="7391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ction Force" pitchFamily="2" charset="0"/>
              </a:rPr>
              <a:t>No Instruction</a:t>
            </a:r>
            <a:endParaRPr lang="en-US" sz="5400" dirty="0">
              <a:latin typeface="Action Force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" y="2971800"/>
            <a:ext cx="8305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latin typeface="Action Force" pitchFamily="2" charset="0"/>
              </a:rPr>
              <a:t>Just PLAY IT OR LEAVE IT</a:t>
            </a:r>
            <a:endParaRPr lang="en-US" sz="9600" dirty="0">
              <a:latin typeface="Action Force" pitchFamily="2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04800" y="152400"/>
            <a:ext cx="3733800" cy="1371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Action Force" pitchFamily="2" charset="0"/>
              </a:rPr>
              <a:t>LAZY INSTRUCTION</a:t>
            </a:r>
            <a:endParaRPr lang="en-US" sz="4000" dirty="0">
              <a:latin typeface="Action Force" pitchFamily="2" charset="0"/>
            </a:endParaRPr>
          </a:p>
        </p:txBody>
      </p:sp>
      <p:sp>
        <p:nvSpPr>
          <p:cNvPr id="15" name="Snip Single Corner Rectangle 14">
            <a:hlinkClick r:id="rId2" action="ppaction://hlinksldjump"/>
          </p:cNvPr>
          <p:cNvSpPr/>
          <p:nvPr/>
        </p:nvSpPr>
        <p:spPr>
          <a:xfrm>
            <a:off x="6629400" y="6172200"/>
            <a:ext cx="2286000" cy="533400"/>
          </a:xfrm>
          <a:prstGeom prst="snip1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BACK TO MENU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>
            <a:alpha val="1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609600"/>
            <a:ext cx="8077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 smtClean="0"/>
              <a:t>Bagaimana</a:t>
            </a:r>
            <a:r>
              <a:rPr lang="en-US" sz="5400" dirty="0" smtClean="0"/>
              <a:t> </a:t>
            </a:r>
            <a:r>
              <a:rPr lang="en-US" sz="5400" dirty="0" err="1" smtClean="0"/>
              <a:t>cara</a:t>
            </a:r>
            <a:r>
              <a:rPr lang="en-US" sz="5400" dirty="0" smtClean="0"/>
              <a:t> </a:t>
            </a:r>
            <a:r>
              <a:rPr lang="en-US" sz="5400" dirty="0" err="1" smtClean="0"/>
              <a:t>memisahkan</a:t>
            </a:r>
            <a:r>
              <a:rPr lang="en-US" sz="5400" dirty="0" smtClean="0"/>
              <a:t> </a:t>
            </a:r>
            <a:r>
              <a:rPr lang="en-US" sz="5400" dirty="0" err="1" smtClean="0"/>
              <a:t>pau</a:t>
            </a:r>
            <a:r>
              <a:rPr lang="en-US" sz="5400" dirty="0" smtClean="0"/>
              <a:t> </a:t>
            </a:r>
            <a:r>
              <a:rPr lang="en-US" sz="5400" dirty="0" err="1" smtClean="0"/>
              <a:t>biru</a:t>
            </a:r>
            <a:r>
              <a:rPr lang="en-US" sz="5400" dirty="0" smtClean="0"/>
              <a:t> </a:t>
            </a:r>
            <a:r>
              <a:rPr lang="en-US" sz="5400" dirty="0" err="1" smtClean="0"/>
              <a:t>besar</a:t>
            </a:r>
            <a:r>
              <a:rPr lang="en-US" sz="5400" dirty="0" smtClean="0"/>
              <a:t> </a:t>
            </a:r>
            <a:r>
              <a:rPr lang="en-US" sz="5400" dirty="0" err="1" smtClean="0"/>
              <a:t>dan</a:t>
            </a:r>
            <a:r>
              <a:rPr lang="en-US" sz="5400" dirty="0" smtClean="0"/>
              <a:t> </a:t>
            </a:r>
            <a:r>
              <a:rPr lang="en-US" sz="5400" dirty="0" err="1" smtClean="0"/>
              <a:t>paus</a:t>
            </a:r>
            <a:r>
              <a:rPr lang="en-US" sz="5400" dirty="0" smtClean="0"/>
              <a:t> </a:t>
            </a:r>
            <a:r>
              <a:rPr lang="en-US" sz="5400" dirty="0" err="1" smtClean="0"/>
              <a:t>biru</a:t>
            </a:r>
            <a:r>
              <a:rPr lang="en-US" sz="5400" dirty="0" smtClean="0"/>
              <a:t> </a:t>
            </a:r>
            <a:r>
              <a:rPr lang="en-US" sz="5400" dirty="0" err="1" smtClean="0"/>
              <a:t>kecil</a:t>
            </a:r>
            <a:r>
              <a:rPr lang="en-US" sz="5400" dirty="0" smtClean="0"/>
              <a:t>???</a:t>
            </a:r>
            <a:endParaRPr lang="en-US" sz="5400" dirty="0"/>
          </a:p>
        </p:txBody>
      </p:sp>
      <p:sp>
        <p:nvSpPr>
          <p:cNvPr id="3" name="Flowchart: Punched Tape 2">
            <a:hlinkClick r:id="rId2" action="ppaction://hlinksldjump"/>
          </p:cNvPr>
          <p:cNvSpPr/>
          <p:nvPr/>
        </p:nvSpPr>
        <p:spPr>
          <a:xfrm>
            <a:off x="762000" y="4648200"/>
            <a:ext cx="2362200" cy="1676400"/>
          </a:xfrm>
          <a:prstGeom prst="flowChartPunchedTap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  </a:t>
            </a:r>
            <a:r>
              <a:rPr lang="en-US" dirty="0" err="1" smtClean="0"/>
              <a:t>ayak</a:t>
            </a:r>
            <a:endParaRPr lang="en-US" dirty="0"/>
          </a:p>
        </p:txBody>
      </p:sp>
      <p:sp>
        <p:nvSpPr>
          <p:cNvPr id="4" name="Flowchart: Punched Tape 3"/>
          <p:cNvSpPr/>
          <p:nvPr/>
        </p:nvSpPr>
        <p:spPr>
          <a:xfrm>
            <a:off x="5486400" y="4648200"/>
            <a:ext cx="2362200" cy="1676400"/>
          </a:xfrm>
          <a:prstGeom prst="flowChartPunchedTap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Yang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masukin</a:t>
            </a:r>
            <a:r>
              <a:rPr lang="en-US" dirty="0" smtClean="0"/>
              <a:t> </a:t>
            </a:r>
            <a:r>
              <a:rPr lang="en-US" dirty="0" err="1" smtClean="0"/>
              <a:t>kandang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447800"/>
            <a:ext cx="5867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err="1" smtClean="0"/>
              <a:t>Syapa</a:t>
            </a:r>
            <a:r>
              <a:rPr lang="en-US" sz="8000" dirty="0" smtClean="0"/>
              <a:t> yang </a:t>
            </a:r>
            <a:r>
              <a:rPr lang="en-US" sz="8000" dirty="0" err="1" smtClean="0"/>
              <a:t>mau</a:t>
            </a:r>
            <a:r>
              <a:rPr lang="en-US" sz="8000" dirty="0" smtClean="0"/>
              <a:t> </a:t>
            </a:r>
            <a:r>
              <a:rPr lang="en-US" sz="8000" dirty="0" err="1" smtClean="0"/>
              <a:t>masukin</a:t>
            </a:r>
            <a:r>
              <a:rPr lang="en-US" sz="8000" dirty="0" smtClean="0"/>
              <a:t> </a:t>
            </a:r>
            <a:r>
              <a:rPr lang="en-US" sz="8000" dirty="0" err="1" smtClean="0"/>
              <a:t>kandang</a:t>
            </a:r>
            <a:r>
              <a:rPr lang="en-US" sz="8000" dirty="0" smtClean="0"/>
              <a:t>??</a:t>
            </a:r>
            <a:endParaRPr lang="en-US" sz="8000" dirty="0"/>
          </a:p>
        </p:txBody>
      </p:sp>
      <p:pic>
        <p:nvPicPr>
          <p:cNvPr id="3" name="Picture 2" descr="kena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3025" y="381000"/>
            <a:ext cx="3990975" cy="1762125"/>
          </a:xfrm>
          <a:prstGeom prst="rect">
            <a:avLst/>
          </a:prstGeom>
        </p:spPr>
      </p:pic>
      <p:sp>
        <p:nvSpPr>
          <p:cNvPr id="4" name="Left Arrow 3">
            <a:hlinkClick r:id="rId3" action="ppaction://hlinksldjump"/>
          </p:cNvPr>
          <p:cNvSpPr/>
          <p:nvPr/>
        </p:nvSpPr>
        <p:spPr>
          <a:xfrm>
            <a:off x="7162800" y="6172200"/>
            <a:ext cx="1219200" cy="5334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back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762000"/>
            <a:ext cx="6781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Ok .. </a:t>
            </a:r>
            <a:r>
              <a:rPr lang="en-US" sz="5400" dirty="0" err="1" smtClean="0"/>
              <a:t>Klo</a:t>
            </a:r>
            <a:r>
              <a:rPr lang="en-US" sz="5400" dirty="0" smtClean="0"/>
              <a:t> </a:t>
            </a:r>
            <a:r>
              <a:rPr lang="en-US" sz="5400" dirty="0" err="1" smtClean="0"/>
              <a:t>diayak</a:t>
            </a:r>
            <a:r>
              <a:rPr lang="en-US" sz="5400" dirty="0" smtClean="0"/>
              <a:t>…. </a:t>
            </a:r>
            <a:r>
              <a:rPr lang="en-US" sz="5400" dirty="0" err="1" smtClean="0"/>
              <a:t>Jadi</a:t>
            </a:r>
            <a:r>
              <a:rPr lang="en-US" sz="5400" dirty="0" smtClean="0"/>
              <a:t> </a:t>
            </a:r>
            <a:r>
              <a:rPr lang="en-US" sz="5400" dirty="0" err="1" smtClean="0"/>
              <a:t>syapa</a:t>
            </a:r>
            <a:r>
              <a:rPr lang="en-US" sz="5400" dirty="0" smtClean="0"/>
              <a:t> </a:t>
            </a:r>
            <a:r>
              <a:rPr lang="en-US" sz="5400" dirty="0" err="1" smtClean="0"/>
              <a:t>orang</a:t>
            </a:r>
            <a:r>
              <a:rPr lang="en-US" sz="5400" dirty="0" smtClean="0"/>
              <a:t> </a:t>
            </a:r>
            <a:r>
              <a:rPr lang="en-US" sz="5400" dirty="0" err="1" smtClean="0"/>
              <a:t>terkuat</a:t>
            </a:r>
            <a:r>
              <a:rPr lang="en-US" sz="5400" dirty="0" smtClean="0"/>
              <a:t> ??</a:t>
            </a:r>
            <a:endParaRPr lang="en-US" sz="5400" dirty="0"/>
          </a:p>
        </p:txBody>
      </p:sp>
      <p:sp>
        <p:nvSpPr>
          <p:cNvPr id="3" name="Oval 2">
            <a:hlinkClick r:id="rId2" action="ppaction://hlinksldjump"/>
          </p:cNvPr>
          <p:cNvSpPr/>
          <p:nvPr/>
        </p:nvSpPr>
        <p:spPr>
          <a:xfrm>
            <a:off x="533400" y="4648200"/>
            <a:ext cx="3505200" cy="1905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ADE RAI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5029200" y="4648200"/>
            <a:ext cx="3505200" cy="1905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Orang</a:t>
            </a:r>
            <a:r>
              <a:rPr lang="en-US" dirty="0" smtClean="0"/>
              <a:t> yang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ngayak</a:t>
            </a:r>
            <a:r>
              <a:rPr lang="en-US" dirty="0" smtClean="0"/>
              <a:t> </a:t>
            </a:r>
            <a:r>
              <a:rPr lang="en-US" dirty="0" err="1" smtClean="0"/>
              <a:t>ayakan</a:t>
            </a:r>
            <a:r>
              <a:rPr lang="en-US" dirty="0" smtClean="0"/>
              <a:t> </a:t>
            </a:r>
            <a:r>
              <a:rPr lang="en-US" dirty="0" err="1" smtClean="0"/>
              <a:t>paus</a:t>
            </a:r>
            <a:r>
              <a:rPr lang="en-US" dirty="0" smtClean="0"/>
              <a:t> </a:t>
            </a:r>
            <a:r>
              <a:rPr lang="en-US" dirty="0" err="1" smtClean="0"/>
              <a:t>biru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838200"/>
            <a:ext cx="7315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/>
              <a:t>To Be Continued…..</a:t>
            </a:r>
            <a:endParaRPr lang="en-US" sz="9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lin ang="18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04800"/>
            <a:ext cx="8305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err="1" smtClean="0">
                <a:latin typeface="Action Force" pitchFamily="2" charset="0"/>
              </a:rPr>
              <a:t>Pilih</a:t>
            </a:r>
            <a:r>
              <a:rPr lang="en-US" sz="8000" dirty="0" smtClean="0">
                <a:latin typeface="Action Force" pitchFamily="2" charset="0"/>
              </a:rPr>
              <a:t>  </a:t>
            </a:r>
            <a:endParaRPr lang="en-US" sz="8000" dirty="0">
              <a:latin typeface="Action Force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33600" y="1828800"/>
            <a:ext cx="6553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ction Force" pitchFamily="2" charset="0"/>
              </a:rPr>
              <a:t>PLAY IT OR LEAVE IT!!!!</a:t>
            </a:r>
            <a:endParaRPr lang="en-US" sz="4000" dirty="0">
              <a:latin typeface="Action Force" pitchFamily="2" charset="0"/>
            </a:endParaRPr>
          </a:p>
        </p:txBody>
      </p:sp>
      <p:sp>
        <p:nvSpPr>
          <p:cNvPr id="4" name="Bevel 3">
            <a:hlinkClick r:id="rId2" action="ppaction://hlinksldjump"/>
          </p:cNvPr>
          <p:cNvSpPr/>
          <p:nvPr/>
        </p:nvSpPr>
        <p:spPr>
          <a:xfrm>
            <a:off x="228600" y="3886200"/>
            <a:ext cx="3505200" cy="2438400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smtClean="0"/>
              <a:t>PLAY IT</a:t>
            </a:r>
            <a:endParaRPr lang="en-US" sz="7200" dirty="0"/>
          </a:p>
        </p:txBody>
      </p:sp>
      <p:sp>
        <p:nvSpPr>
          <p:cNvPr id="5" name="Bevel 4">
            <a:hlinkClick r:id="rId2" action="ppaction://hlinksldjump"/>
          </p:cNvPr>
          <p:cNvSpPr/>
          <p:nvPr/>
        </p:nvSpPr>
        <p:spPr>
          <a:xfrm>
            <a:off x="5257800" y="3886200"/>
            <a:ext cx="3505200" cy="2438400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/>
              <a:t>LEAVE IT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18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ded Corner 1"/>
          <p:cNvSpPr/>
          <p:nvPr/>
        </p:nvSpPr>
        <p:spPr>
          <a:xfrm>
            <a:off x="304800" y="228600"/>
            <a:ext cx="3200400" cy="1143000"/>
          </a:xfrm>
          <a:prstGeom prst="foldedCorner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TRUE OR FALSE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1219200" y="1752600"/>
            <a:ext cx="7696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/>
              <a:t>Apakah</a:t>
            </a:r>
            <a:r>
              <a:rPr lang="en-US" sz="4800" dirty="0" smtClean="0"/>
              <a:t> </a:t>
            </a:r>
            <a:r>
              <a:rPr lang="en-US" sz="4800" dirty="0" err="1" smtClean="0"/>
              <a:t>nama</a:t>
            </a:r>
            <a:r>
              <a:rPr lang="en-US" sz="4800" dirty="0" smtClean="0"/>
              <a:t> </a:t>
            </a:r>
            <a:r>
              <a:rPr lang="en-US" sz="4800" dirty="0" err="1" smtClean="0"/>
              <a:t>anda</a:t>
            </a:r>
            <a:r>
              <a:rPr lang="en-US" sz="4800" dirty="0" smtClean="0"/>
              <a:t> </a:t>
            </a:r>
            <a:r>
              <a:rPr lang="en-US" sz="4800" dirty="0" err="1" smtClean="0"/>
              <a:t>berdepanan</a:t>
            </a:r>
            <a:r>
              <a:rPr lang="en-US" sz="4800" dirty="0" smtClean="0"/>
              <a:t> </a:t>
            </a:r>
            <a:r>
              <a:rPr lang="en-US" sz="4800" dirty="0" err="1" smtClean="0"/>
              <a:t>huruf</a:t>
            </a:r>
            <a:r>
              <a:rPr lang="en-US" sz="4800" dirty="0" smtClean="0"/>
              <a:t> Q??</a:t>
            </a:r>
            <a:endParaRPr lang="en-US" sz="4800" dirty="0"/>
          </a:p>
        </p:txBody>
      </p:sp>
      <p:sp>
        <p:nvSpPr>
          <p:cNvPr id="4" name="Flowchart: Alternate Process 3">
            <a:hlinkClick r:id="rId2" action="ppaction://hlinksldjump"/>
          </p:cNvPr>
          <p:cNvSpPr/>
          <p:nvPr/>
        </p:nvSpPr>
        <p:spPr>
          <a:xfrm>
            <a:off x="228600" y="4800600"/>
            <a:ext cx="3276600" cy="1600200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dirty="0" smtClean="0"/>
              <a:t>TRUE</a:t>
            </a:r>
            <a:endParaRPr lang="en-US" sz="6600" dirty="0"/>
          </a:p>
        </p:txBody>
      </p:sp>
      <p:sp>
        <p:nvSpPr>
          <p:cNvPr id="5" name="Flowchart: Alternate Process 4">
            <a:hlinkClick r:id="rId3" action="ppaction://hlinksldjump"/>
          </p:cNvPr>
          <p:cNvSpPr/>
          <p:nvPr/>
        </p:nvSpPr>
        <p:spPr>
          <a:xfrm>
            <a:off x="5257800" y="4876800"/>
            <a:ext cx="3276600" cy="1600200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dirty="0" smtClean="0"/>
              <a:t>FALSE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kena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688060">
            <a:off x="-67410" y="492343"/>
            <a:ext cx="3990975" cy="1762125"/>
          </a:xfrm>
          <a:prstGeom prst="rect">
            <a:avLst/>
          </a:prstGeom>
        </p:spPr>
      </p:pic>
      <p:pic>
        <p:nvPicPr>
          <p:cNvPr id="3" name="Picture 2" descr="kena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688060">
            <a:off x="-67410" y="4759542"/>
            <a:ext cx="3990975" cy="1762125"/>
          </a:xfrm>
          <a:prstGeom prst="rect">
            <a:avLst/>
          </a:prstGeom>
        </p:spPr>
      </p:pic>
      <p:pic>
        <p:nvPicPr>
          <p:cNvPr id="4" name="Picture 3" descr="kena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688060">
            <a:off x="4991835" y="492343"/>
            <a:ext cx="3990975" cy="1762125"/>
          </a:xfrm>
          <a:prstGeom prst="rect">
            <a:avLst/>
          </a:prstGeom>
        </p:spPr>
      </p:pic>
      <p:pic>
        <p:nvPicPr>
          <p:cNvPr id="5" name="Picture 4" descr="kena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688060">
            <a:off x="4991835" y="4603532"/>
            <a:ext cx="3990975" cy="17621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76400" y="1828800"/>
            <a:ext cx="533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YA </a:t>
            </a:r>
            <a:r>
              <a:rPr lang="en-US" sz="3200" dirty="0" err="1" smtClean="0"/>
              <a:t>betul</a:t>
            </a:r>
            <a:r>
              <a:rPr lang="en-US" sz="3200" dirty="0" smtClean="0"/>
              <a:t> </a:t>
            </a:r>
            <a:r>
              <a:rPr lang="en-US" sz="3200" dirty="0" err="1" smtClean="0"/>
              <a:t>suara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memang</a:t>
            </a:r>
            <a:r>
              <a:rPr lang="en-US" sz="3200" dirty="0" smtClean="0"/>
              <a:t> false </a:t>
            </a:r>
            <a:r>
              <a:rPr lang="en-US" sz="3200" dirty="0" err="1" smtClean="0"/>
              <a:t>sebaiknya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latian</a:t>
            </a:r>
            <a:r>
              <a:rPr lang="en-US" sz="3200" dirty="0" smtClean="0"/>
              <a:t> vocal </a:t>
            </a:r>
            <a:r>
              <a:rPr lang="en-US" sz="3200" dirty="0" err="1" smtClean="0"/>
              <a:t>dulu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838200" y="3962400"/>
            <a:ext cx="7315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ALAMAK KECEPLOSAN!!!</a:t>
            </a:r>
            <a:endParaRPr lang="en-US" sz="5400" dirty="0"/>
          </a:p>
        </p:txBody>
      </p:sp>
      <p:sp>
        <p:nvSpPr>
          <p:cNvPr id="8" name="Pentagon 7">
            <a:hlinkClick r:id="rId3" action="ppaction://hlinksldjump"/>
          </p:cNvPr>
          <p:cNvSpPr/>
          <p:nvPr/>
        </p:nvSpPr>
        <p:spPr>
          <a:xfrm>
            <a:off x="7162800" y="6172200"/>
            <a:ext cx="1752600" cy="533400"/>
          </a:xfrm>
          <a:prstGeom prst="homePlat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NEXT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82"/>
            </a:gs>
            <a:gs pos="13000">
              <a:srgbClr val="0047FF"/>
            </a:gs>
            <a:gs pos="28000">
              <a:srgbClr val="000082"/>
            </a:gs>
            <a:gs pos="42999">
              <a:srgbClr val="0047FF"/>
            </a:gs>
            <a:gs pos="58000">
              <a:srgbClr val="000082"/>
            </a:gs>
            <a:gs pos="72000">
              <a:srgbClr val="0047FF"/>
            </a:gs>
            <a:gs pos="87000">
              <a:srgbClr val="000082"/>
            </a:gs>
            <a:gs pos="100000">
              <a:srgbClr val="0047FF"/>
            </a:gs>
          </a:gsLst>
          <a:lin ang="18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83820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HANYA 2 PILIHAN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2057400"/>
            <a:ext cx="8305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APA AGAMA ANDA?</a:t>
            </a:r>
            <a:endParaRPr lang="en-US" sz="6000" dirty="0"/>
          </a:p>
        </p:txBody>
      </p:sp>
      <p:sp>
        <p:nvSpPr>
          <p:cNvPr id="4" name="Rectangle 3">
            <a:hlinkClick r:id="rId2" action="ppaction://hlinksldjump"/>
          </p:cNvPr>
          <p:cNvSpPr/>
          <p:nvPr/>
        </p:nvSpPr>
        <p:spPr>
          <a:xfrm>
            <a:off x="381000" y="4191000"/>
            <a:ext cx="3276600" cy="1524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/>
              <a:t>KRISTEN</a:t>
            </a:r>
            <a:endParaRPr lang="en-US" sz="6000" dirty="0"/>
          </a:p>
        </p:txBody>
      </p:sp>
      <p:sp>
        <p:nvSpPr>
          <p:cNvPr id="5" name="Rectangle 4">
            <a:hlinkClick r:id="rId3" action="ppaction://hlinksldjump"/>
          </p:cNvPr>
          <p:cNvSpPr/>
          <p:nvPr/>
        </p:nvSpPr>
        <p:spPr>
          <a:xfrm>
            <a:off x="5257800" y="4191000"/>
            <a:ext cx="3276600" cy="1524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/>
              <a:t>ISLAM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838200"/>
            <a:ext cx="83820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APAKAH ANDA NAPAS?</a:t>
            </a:r>
          </a:p>
          <a:p>
            <a:endParaRPr lang="en-US" dirty="0"/>
          </a:p>
        </p:txBody>
      </p:sp>
      <p:pic>
        <p:nvPicPr>
          <p:cNvPr id="3" name="Picture 2" descr="nafas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9000" y="990600"/>
            <a:ext cx="1905000" cy="2962275"/>
          </a:xfrm>
          <a:prstGeom prst="rect">
            <a:avLst/>
          </a:prstGeom>
        </p:spPr>
      </p:pic>
      <p:sp>
        <p:nvSpPr>
          <p:cNvPr id="4" name="Rounded Rectangle 3">
            <a:hlinkClick r:id="rId3" action="ppaction://hlinksldjump"/>
          </p:cNvPr>
          <p:cNvSpPr/>
          <p:nvPr/>
        </p:nvSpPr>
        <p:spPr>
          <a:xfrm>
            <a:off x="381000" y="4648200"/>
            <a:ext cx="2895600" cy="1752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dirty="0" smtClean="0"/>
              <a:t>YA</a:t>
            </a:r>
            <a:endParaRPr lang="en-US" sz="8000" dirty="0"/>
          </a:p>
        </p:txBody>
      </p:sp>
      <p:sp>
        <p:nvSpPr>
          <p:cNvPr id="5" name="Rounded Rectangle 4">
            <a:hlinkClick r:id="rId3" action="ppaction://hlinksldjump"/>
          </p:cNvPr>
          <p:cNvSpPr/>
          <p:nvPr/>
        </p:nvSpPr>
        <p:spPr>
          <a:xfrm>
            <a:off x="5029200" y="4648200"/>
            <a:ext cx="2895600" cy="1752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smtClean="0"/>
              <a:t>TIDAK</a:t>
            </a:r>
            <a:endParaRPr lang="en-US" sz="6600" dirty="0"/>
          </a:p>
        </p:txBody>
      </p:sp>
      <p:pic>
        <p:nvPicPr>
          <p:cNvPr id="6" name="Picture 5" descr="ANIHEART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0" y="2590800"/>
            <a:ext cx="1638300" cy="1638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>
            <a:alpha val="4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524000"/>
            <a:ext cx="6934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EMANG NAPAS APAAN???? ORANG</a:t>
            </a:r>
          </a:p>
          <a:p>
            <a:r>
              <a:rPr lang="en-US" sz="6000" dirty="0" smtClean="0"/>
              <a:t>NATAL PASKAH</a:t>
            </a:r>
            <a:endParaRPr lang="en-US" sz="6000" dirty="0"/>
          </a:p>
        </p:txBody>
      </p:sp>
      <p:pic>
        <p:nvPicPr>
          <p:cNvPr id="3" name="Picture 2" descr="kena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4800"/>
            <a:ext cx="3990975" cy="1762125"/>
          </a:xfrm>
          <a:prstGeom prst="rect">
            <a:avLst/>
          </a:prstGeom>
        </p:spPr>
      </p:pic>
      <p:pic>
        <p:nvPicPr>
          <p:cNvPr id="6" name="Picture 5" descr="kena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095875"/>
            <a:ext cx="3990975" cy="1762125"/>
          </a:xfrm>
          <a:prstGeom prst="rect">
            <a:avLst/>
          </a:prstGeom>
        </p:spPr>
      </p:pic>
      <p:pic>
        <p:nvPicPr>
          <p:cNvPr id="7" name="Picture 6" descr="kena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600" y="228600"/>
            <a:ext cx="3990975" cy="1762125"/>
          </a:xfrm>
          <a:prstGeom prst="rect">
            <a:avLst/>
          </a:prstGeom>
        </p:spPr>
      </p:pic>
      <p:pic>
        <p:nvPicPr>
          <p:cNvPr id="8" name="Picture 7" descr="kena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5095875"/>
            <a:ext cx="3990975" cy="1762125"/>
          </a:xfrm>
          <a:prstGeom prst="rect">
            <a:avLst/>
          </a:prstGeom>
        </p:spPr>
      </p:pic>
      <p:sp>
        <p:nvSpPr>
          <p:cNvPr id="9" name="Pentagon 8"/>
          <p:cNvSpPr/>
          <p:nvPr/>
        </p:nvSpPr>
        <p:spPr>
          <a:xfrm>
            <a:off x="7162800" y="6172200"/>
            <a:ext cx="1981200" cy="533400"/>
          </a:xfrm>
          <a:prstGeom prst="homePlat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NEXT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wan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18288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90600" y="2209800"/>
            <a:ext cx="701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KENAPA AWAN BERGERAK?</a:t>
            </a:r>
            <a:endParaRPr lang="en-US" sz="4800" dirty="0"/>
          </a:p>
        </p:txBody>
      </p:sp>
      <p:sp>
        <p:nvSpPr>
          <p:cNvPr id="4" name="Rounded Rectangle 3">
            <a:hlinkClick r:id="rId3" action="ppaction://hlinksldjump"/>
          </p:cNvPr>
          <p:cNvSpPr/>
          <p:nvPr/>
        </p:nvSpPr>
        <p:spPr>
          <a:xfrm>
            <a:off x="152400" y="4953000"/>
            <a:ext cx="3352800" cy="1447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/>
              <a:t>KARENA</a:t>
            </a:r>
            <a:endParaRPr lang="en-US" sz="4800" dirty="0"/>
          </a:p>
        </p:txBody>
      </p:sp>
      <p:sp>
        <p:nvSpPr>
          <p:cNvPr id="5" name="Rounded Rectangle 4">
            <a:hlinkClick r:id="rId4" action="ppaction://hlinksldjump"/>
          </p:cNvPr>
          <p:cNvSpPr/>
          <p:nvPr/>
        </p:nvSpPr>
        <p:spPr>
          <a:xfrm>
            <a:off x="4953000" y="4953000"/>
            <a:ext cx="3352800" cy="1447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smtClean="0"/>
              <a:t>TAPI</a:t>
            </a:r>
            <a:endParaRPr lang="en-US" sz="6600" dirty="0"/>
          </a:p>
        </p:txBody>
      </p:sp>
      <p:pic>
        <p:nvPicPr>
          <p:cNvPr id="6" name="Picture 5" descr="bflowercp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33800" y="4953000"/>
            <a:ext cx="704850" cy="1905000"/>
          </a:xfrm>
          <a:prstGeom prst="rect">
            <a:avLst/>
          </a:prstGeom>
        </p:spPr>
      </p:pic>
      <p:pic>
        <p:nvPicPr>
          <p:cNvPr id="7" name="Picture 6" descr="bflowercp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39150" y="4800600"/>
            <a:ext cx="704850" cy="1905000"/>
          </a:xfrm>
          <a:prstGeom prst="rect">
            <a:avLst/>
          </a:prstGeom>
        </p:spPr>
      </p:pic>
      <p:pic>
        <p:nvPicPr>
          <p:cNvPr id="8" name="Picture 7" descr="bflowercp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2400" y="2438400"/>
            <a:ext cx="704850" cy="190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209</Words>
  <Application>Microsoft Office PowerPoint</Application>
  <PresentationFormat>On-screen Show (4:3)</PresentationFormat>
  <Paragraphs>66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Company>d'BC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Dini Shanti</dc:creator>
  <cp:lastModifiedBy>Dini Shanti</cp:lastModifiedBy>
  <cp:revision>28</cp:revision>
  <dcterms:created xsi:type="dcterms:W3CDTF">2011-05-05T06:39:15Z</dcterms:created>
  <dcterms:modified xsi:type="dcterms:W3CDTF">2011-05-11T07:27:09Z</dcterms:modified>
</cp:coreProperties>
</file>